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1" d="100"/>
          <a:sy n="71" d="100"/>
        </p:scale>
        <p:origin x="-50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BE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434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568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B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0060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08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B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B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57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9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B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B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B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0092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1265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8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54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382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B86D6-5BDD-9B4A-850E-91A6190A2A49}" type="datetimeFigureOut">
              <a:rPr lang="en-US" smtClean="0"/>
              <a:t>07-09-16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DD9F1-064C-174A-8A24-1A70E65723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01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ParaDrug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Bruno Levecke </a:t>
            </a:r>
          </a:p>
          <a:p>
            <a:r>
              <a:rPr lang="en-GB" dirty="0" smtClean="0"/>
              <a:t>28 June 2016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6448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Customize Report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3204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Start Page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419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Check data requirements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66899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Choose Disease</a:t>
            </a:r>
            <a:endParaRPr lang="en-GB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5459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Choose drug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39292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Upload data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49253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Link data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5963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Baseline statistics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2449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Drug efficacy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05339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25</Words>
  <Application>Microsoft Macintosh PowerPoint</Application>
  <PresentationFormat>On-screen Show (4:3)</PresentationFormat>
  <Paragraphs>12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ParaDrug</vt:lpstr>
      <vt:lpstr>Start Page</vt:lpstr>
      <vt:lpstr>Check data requirements</vt:lpstr>
      <vt:lpstr>Choose Disease</vt:lpstr>
      <vt:lpstr>Choose drug</vt:lpstr>
      <vt:lpstr>Upload data</vt:lpstr>
      <vt:lpstr>Link data</vt:lpstr>
      <vt:lpstr>Baseline statistics</vt:lpstr>
      <vt:lpstr>Drug efficacy</vt:lpstr>
      <vt:lpstr>Customize Report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ParaDesign</dc:title>
  <dc:creator>Bruno Levecke</dc:creator>
  <cp:lastModifiedBy>Bruno Levecke</cp:lastModifiedBy>
  <cp:revision>5</cp:revision>
  <dcterms:created xsi:type="dcterms:W3CDTF">2016-06-28T13:33:15Z</dcterms:created>
  <dcterms:modified xsi:type="dcterms:W3CDTF">2016-09-07T11:11:13Z</dcterms:modified>
</cp:coreProperties>
</file>

<file path=docProps/thumbnail.jpeg>
</file>